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9" r:id="rId4"/>
    <p:sldId id="267" r:id="rId5"/>
    <p:sldId id="257" r:id="rId6"/>
    <p:sldId id="258" r:id="rId7"/>
    <p:sldId id="260" r:id="rId8"/>
    <p:sldId id="262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7C2B-B423-48C6-BC18-B39B6162602B}" type="datetimeFigureOut">
              <a:rPr lang="en-IE" smtClean="0"/>
              <a:t>29/05/2017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DF54-D7D8-4A7A-A398-BD5D903064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271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7C2B-B423-48C6-BC18-B39B6162602B}" type="datetimeFigureOut">
              <a:rPr lang="en-IE" smtClean="0"/>
              <a:t>29/05/2017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DF54-D7D8-4A7A-A398-BD5D903064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753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7C2B-B423-48C6-BC18-B39B6162602B}" type="datetimeFigureOut">
              <a:rPr lang="en-IE" smtClean="0"/>
              <a:t>29/05/2017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DF54-D7D8-4A7A-A398-BD5D903064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00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7C2B-B423-48C6-BC18-B39B6162602B}" type="datetimeFigureOut">
              <a:rPr lang="en-IE" smtClean="0"/>
              <a:t>29/05/2017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DF54-D7D8-4A7A-A398-BD5D903064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846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7C2B-B423-48C6-BC18-B39B6162602B}" type="datetimeFigureOut">
              <a:rPr lang="en-IE" smtClean="0"/>
              <a:t>29/05/2017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DF54-D7D8-4A7A-A398-BD5D903064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473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7C2B-B423-48C6-BC18-B39B6162602B}" type="datetimeFigureOut">
              <a:rPr lang="en-IE" smtClean="0"/>
              <a:t>29/05/2017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DF54-D7D8-4A7A-A398-BD5D903064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054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7C2B-B423-48C6-BC18-B39B6162602B}" type="datetimeFigureOut">
              <a:rPr lang="en-IE" smtClean="0"/>
              <a:t>29/05/2017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DF54-D7D8-4A7A-A398-BD5D903064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426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7C2B-B423-48C6-BC18-B39B6162602B}" type="datetimeFigureOut">
              <a:rPr lang="en-IE" smtClean="0"/>
              <a:t>29/05/2017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DF54-D7D8-4A7A-A398-BD5D903064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356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7C2B-B423-48C6-BC18-B39B6162602B}" type="datetimeFigureOut">
              <a:rPr lang="en-IE" smtClean="0"/>
              <a:t>29/05/2017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DF54-D7D8-4A7A-A398-BD5D903064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472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7C2B-B423-48C6-BC18-B39B6162602B}" type="datetimeFigureOut">
              <a:rPr lang="en-IE" smtClean="0"/>
              <a:t>29/05/2017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DF54-D7D8-4A7A-A398-BD5D903064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217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7C2B-B423-48C6-BC18-B39B6162602B}" type="datetimeFigureOut">
              <a:rPr lang="en-IE" smtClean="0"/>
              <a:t>29/05/2017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DDF54-D7D8-4A7A-A398-BD5D903064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25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67C2B-B423-48C6-BC18-B39B6162602B}" type="datetimeFigureOut">
              <a:rPr lang="en-IE" smtClean="0"/>
              <a:t>29/05/2017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DDF54-D7D8-4A7A-A398-BD5D903064B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290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6631"/>
            <a:ext cx="4680520" cy="6619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80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076324"/>
            <a:ext cx="7260894" cy="5088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345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dirty="0" smtClean="0"/>
              <a:t>Diet Analysis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% frequency </a:t>
            </a:r>
            <a:r>
              <a:rPr lang="en-US" sz="2800" dirty="0">
                <a:solidFill>
                  <a:srgbClr val="00B0F0"/>
                </a:solidFill>
              </a:rPr>
              <a:t>of occurrence (%O</a:t>
            </a:r>
            <a:r>
              <a:rPr lang="en-US" sz="2800" dirty="0"/>
              <a:t>), i.e., the number of stomachs in which a food item occurs expressed as a percentage of all stomachs containing food.  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00B050"/>
                </a:solidFill>
              </a:rPr>
              <a:t>This </a:t>
            </a:r>
            <a:r>
              <a:rPr lang="en-US" sz="2800" dirty="0">
                <a:solidFill>
                  <a:srgbClr val="00B050"/>
                </a:solidFill>
              </a:rPr>
              <a:t>method estimates the proportion of the population that fed on a particular food item</a:t>
            </a:r>
            <a:r>
              <a:rPr lang="en-US" sz="2800" dirty="0"/>
              <a:t>.  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3000" dirty="0" smtClean="0">
                <a:solidFill>
                  <a:srgbClr val="00B0F0"/>
                </a:solidFill>
              </a:rPr>
              <a:t>% composition </a:t>
            </a:r>
            <a:r>
              <a:rPr lang="en-US" sz="3000" dirty="0">
                <a:solidFill>
                  <a:srgbClr val="00B0F0"/>
                </a:solidFill>
              </a:rPr>
              <a:t>by number data (%N</a:t>
            </a:r>
            <a:r>
              <a:rPr lang="en-US" sz="3000" dirty="0"/>
              <a:t>), i.e., the total number of a particular food item expressed as a percentage of all food items, was determined for vertebrate food items only. </a:t>
            </a:r>
            <a:endParaRPr lang="en-US" sz="3000" dirty="0" smtClean="0"/>
          </a:p>
          <a:p>
            <a:r>
              <a:rPr lang="en-US" sz="3000" dirty="0" smtClean="0">
                <a:solidFill>
                  <a:srgbClr val="00B050"/>
                </a:solidFill>
              </a:rPr>
              <a:t>This </a:t>
            </a:r>
            <a:r>
              <a:rPr lang="en-US" sz="3000" dirty="0">
                <a:solidFill>
                  <a:srgbClr val="00B050"/>
                </a:solidFill>
              </a:rPr>
              <a:t>estimates the relative abundance of the food item in the population diet</a:t>
            </a:r>
            <a:r>
              <a:rPr lang="en-US" sz="3000" dirty="0"/>
              <a:t>. </a:t>
            </a:r>
            <a:endParaRPr lang="en-IE" sz="3000" dirty="0"/>
          </a:p>
        </p:txBody>
      </p:sp>
    </p:spTree>
    <p:extLst>
      <p:ext uri="{BB962C8B-B14F-4D97-AF65-F5344CB8AC3E}">
        <p14:creationId xmlns:p14="http://schemas.microsoft.com/office/powerpoint/2010/main" val="35048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68" y="1562100"/>
            <a:ext cx="8625240" cy="4243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20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6454197" cy="2407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66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05" y="1811233"/>
            <a:ext cx="9207045" cy="3345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203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3" y="2434351"/>
            <a:ext cx="8899278" cy="1372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9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966" y="1844824"/>
            <a:ext cx="6250069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49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228" y="188640"/>
            <a:ext cx="4655012" cy="6673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770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5"/>
            <a:ext cx="7168083" cy="2493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31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96</Words>
  <Application>Microsoft Office PowerPoint</Application>
  <PresentationFormat>On-screen Show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Diet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Paddy Gargan</dc:creator>
  <cp:lastModifiedBy>Sean Long</cp:lastModifiedBy>
  <cp:revision>8</cp:revision>
  <dcterms:created xsi:type="dcterms:W3CDTF">2017-05-25T16:03:39Z</dcterms:created>
  <dcterms:modified xsi:type="dcterms:W3CDTF">2017-05-29T11:12:23Z</dcterms:modified>
</cp:coreProperties>
</file>